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78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04A12-8B13-4B3A-93D6-D0C787BB9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129576-B54C-4CE8-AC87-25EAA9AEA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82B740-9453-4C3A-BBE2-F9DB8284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07C32D-6A41-49C8-8F7D-E40C5A7D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142C3E-F479-4CBD-BC19-676D4556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80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0BFC6-0A29-4CBC-B810-D38DF09C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A89432-2E35-49C7-A65A-EA8BEF85D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324D99-69C5-417F-885B-943C9815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056238-C675-410B-B1FD-2F96D794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535C86-3D99-47C0-B6CC-5E3EC63C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38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4B2C9E-088C-47A5-8DB4-C2D19DD8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5A0421-7F80-40DF-A040-1B132307E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B498E4-5AA8-4162-82BF-5FD887AF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1E8B95-5E50-4486-B32A-AC5E8B46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FE9F0B-2919-4C7A-BAD8-9A204200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68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485D1-C1B8-4A39-B684-FD05AD5B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397DA0-695A-4DF3-BDEE-8E4D75A14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22B977-71BA-4066-86F5-3844496D1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434ABF-2324-4999-ACE3-A8A4517AE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8DF52-3624-47CA-8CED-FF4F35D3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675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7F616-8C12-4655-AD8F-C6C01ADF3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3AB0E7-1CC4-4A94-B113-D8D3B345E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C80282-E0F0-42CB-A874-9BB0C2146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CDB741-D648-485F-B371-DBDA3DB5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A385A-3F83-4B5F-A795-924C0E0D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507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83E48-BD76-4D18-9EA0-CF31CBBC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77749-A12E-49D3-9D7A-2DC330FEB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0A492C-FF18-491F-8398-1202F11C5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B5B49C-2C60-479E-B89F-5B9D8DDE5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9CE44-196C-4B35-9899-0B4EF7AB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B8F5BE-AA41-48E1-9233-C107DE09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98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06640-D3DD-4A83-B1FC-BF54B075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7C9AA5-E7AB-47BB-A91A-B20CE7703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91AE8C-059B-41A6-A8AA-3064CC750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203C15-511F-4A2A-87A1-B492D489D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42D00E-C7B4-4CCC-B864-72243B9FA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8A62E4-9484-408C-A632-0A166E4B9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902256-FCFB-48A6-89D7-8986A9849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A076BD-1B96-4DBE-B55B-F5BBDDDA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3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08C51-5B9D-47DA-A923-A2016899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250965-54E7-47F2-84D4-BFA0BB6B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A801E8-444F-4823-9678-D3E08DD4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41A283-4BF3-4059-8211-4D730871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350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40F1C4-CD7F-4F68-BD24-F72B4EA4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F19D2B-C230-4F05-BE81-866AA1C9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97D254-46A6-4A13-BB07-2B0341E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79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F4338-298F-409B-BA26-53FF99E4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BD53B-C224-4ECA-8355-BC4021FDA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48F8C7-6271-4498-A7FE-35163E945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7A8094-0559-4C61-84D9-3CD0B5F7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8E0EDA-5931-456A-B08C-88B901D13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A76E8F-5CB4-45E2-B98E-E43214F8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44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D6CDD-BDE3-4D22-932B-ABD1FDB8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F397CC-3B2A-4C3F-83E2-CF9353E6D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3CAE27-DE65-4955-87EF-4EEEB8626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B4AE88-B2BE-4962-9ACD-6C4EBDCF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585AD8-1C78-4AAA-8B33-6A45022A9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0A91A9-ECD3-49A5-9886-B69942BD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48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08D379-65CF-4334-9B74-DA46C2D03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CDD8EE-C986-4D8A-831B-5D22F47AA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9DE294-773A-4BBE-9321-B60E17CEF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BE995-7DBD-4107-88F6-5C58706FD146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9A7CF-5C88-4DFA-9AF1-666D799E3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926E24-3792-4366-B176-B42B3D4C7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94B5C-B00D-4FF9-9F55-BB10EDBD2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67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4B765D3-4037-40C0-96CC-B7EF65B4993B}"/>
              </a:ext>
            </a:extLst>
          </p:cNvPr>
          <p:cNvSpPr txBox="1"/>
          <p:nvPr/>
        </p:nvSpPr>
        <p:spPr>
          <a:xfrm>
            <a:off x="548640" y="515389"/>
            <a:ext cx="67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零念团队：</a:t>
            </a:r>
            <a:r>
              <a:rPr lang="en-US" altLang="zh-CN" dirty="0"/>
              <a:t>51</a:t>
            </a:r>
            <a:r>
              <a:rPr lang="zh-CN" altLang="en-US" dirty="0"/>
              <a:t>人 包括管理层、人力、技术人员</a:t>
            </a:r>
          </a:p>
        </p:txBody>
      </p:sp>
    </p:spTree>
    <p:extLst>
      <p:ext uri="{BB962C8B-B14F-4D97-AF65-F5344CB8AC3E}">
        <p14:creationId xmlns:p14="http://schemas.microsoft.com/office/powerpoint/2010/main" val="278005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F6EA62-6652-4AE5-B970-D059BA23E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" y="95666"/>
            <a:ext cx="12057143" cy="6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8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258B55-8D8D-4028-9B79-71DC1B229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" y="290905"/>
            <a:ext cx="12085714" cy="6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4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135788B-EB84-4F84-8DA9-991248F0A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" y="152809"/>
            <a:ext cx="12066667" cy="65523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4442C15-B7C5-405E-BD93-04EFAD9AEE04}"/>
              </a:ext>
            </a:extLst>
          </p:cNvPr>
          <p:cNvSpPr txBox="1"/>
          <p:nvPr/>
        </p:nvSpPr>
        <p:spPr>
          <a:xfrm>
            <a:off x="10058399" y="1606379"/>
            <a:ext cx="191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零念还没做</a:t>
            </a:r>
            <a:r>
              <a:rPr lang="en-US" altLang="zh-CN" dirty="0">
                <a:solidFill>
                  <a:srgbClr val="FF0000"/>
                </a:solidFill>
              </a:rPr>
              <a:t>GPU</a:t>
            </a:r>
            <a:r>
              <a:rPr lang="zh-CN" altLang="en-US" dirty="0">
                <a:solidFill>
                  <a:srgbClr val="FF0000"/>
                </a:solidFill>
              </a:rPr>
              <a:t>调度，目前也不是项目的重点</a:t>
            </a:r>
          </a:p>
        </p:txBody>
      </p:sp>
    </p:spTree>
    <p:extLst>
      <p:ext uri="{BB962C8B-B14F-4D97-AF65-F5344CB8AC3E}">
        <p14:creationId xmlns:p14="http://schemas.microsoft.com/office/powerpoint/2010/main" val="85873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C744C7-9B0E-49BA-9673-C230FC575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" y="290905"/>
            <a:ext cx="12095238" cy="62761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311261-29D4-421B-A504-E3B3EF6CA913}"/>
              </a:ext>
            </a:extLst>
          </p:cNvPr>
          <p:cNvSpPr/>
          <p:nvPr/>
        </p:nvSpPr>
        <p:spPr>
          <a:xfrm>
            <a:off x="6005384" y="5857103"/>
            <a:ext cx="5597611" cy="333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5018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865A29F-24CA-462A-8ABA-2C7E7D5E0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" y="519476"/>
            <a:ext cx="12066667" cy="58190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6D049DA-E595-44F0-BB6B-94ABAE715F54}"/>
              </a:ext>
            </a:extLst>
          </p:cNvPr>
          <p:cNvSpPr/>
          <p:nvPr/>
        </p:nvSpPr>
        <p:spPr>
          <a:xfrm>
            <a:off x="6685005" y="1890584"/>
            <a:ext cx="4609071" cy="432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EA925E-89CD-45CF-AF5C-29E1CE0F6154}"/>
              </a:ext>
            </a:extLst>
          </p:cNvPr>
          <p:cNvSpPr/>
          <p:nvPr/>
        </p:nvSpPr>
        <p:spPr>
          <a:xfrm>
            <a:off x="6685004" y="2491945"/>
            <a:ext cx="4856207" cy="1231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565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03765A-C492-4D4A-8ADD-E72AF7B3D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2" y="305750"/>
            <a:ext cx="12066667" cy="5942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86BD11-DCE5-4F77-84DD-DB297429581D}"/>
              </a:ext>
            </a:extLst>
          </p:cNvPr>
          <p:cNvSpPr txBox="1"/>
          <p:nvPr/>
        </p:nvSpPr>
        <p:spPr>
          <a:xfrm>
            <a:off x="4929809" y="609393"/>
            <a:ext cx="331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</a:t>
            </a:r>
            <a:r>
              <a:rPr lang="en-US" altLang="zh-CN" dirty="0">
                <a:solidFill>
                  <a:srgbClr val="FF0000"/>
                </a:solidFill>
              </a:rPr>
              <a:t>Fast DDS</a:t>
            </a:r>
            <a:r>
              <a:rPr lang="zh-CN" altLang="en-US" dirty="0">
                <a:solidFill>
                  <a:srgbClr val="FF0000"/>
                </a:solidFill>
              </a:rPr>
              <a:t>深度集成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2C72D5-8F8D-4589-9E55-DB129CBFF342}"/>
              </a:ext>
            </a:extLst>
          </p:cNvPr>
          <p:cNvSpPr txBox="1"/>
          <p:nvPr/>
        </p:nvSpPr>
        <p:spPr>
          <a:xfrm>
            <a:off x="8027115" y="5710311"/>
            <a:ext cx="331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Handler</a:t>
            </a:r>
            <a:r>
              <a:rPr lang="zh-CN" altLang="en-US" dirty="0">
                <a:solidFill>
                  <a:srgbClr val="FF0000"/>
                </a:solidFill>
              </a:rPr>
              <a:t>由用户设计</a:t>
            </a:r>
          </a:p>
        </p:txBody>
      </p:sp>
    </p:spTree>
    <p:extLst>
      <p:ext uri="{BB962C8B-B14F-4D97-AF65-F5344CB8AC3E}">
        <p14:creationId xmlns:p14="http://schemas.microsoft.com/office/powerpoint/2010/main" val="346651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61DE01-4517-4257-AD16-D5CFF8E03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" y="167095"/>
            <a:ext cx="12085714" cy="65238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3BDCED-784C-4AE1-B6F6-E14596519AAC}"/>
              </a:ext>
            </a:extLst>
          </p:cNvPr>
          <p:cNvSpPr txBox="1"/>
          <p:nvPr/>
        </p:nvSpPr>
        <p:spPr>
          <a:xfrm>
            <a:off x="3397376" y="1200526"/>
            <a:ext cx="507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数据事件触发的分配方式：中间件会预先分配绑核，一个数据时间只绑定到一个核上（没做迁移）</a:t>
            </a:r>
          </a:p>
        </p:txBody>
      </p:sp>
    </p:spTree>
    <p:extLst>
      <p:ext uri="{BB962C8B-B14F-4D97-AF65-F5344CB8AC3E}">
        <p14:creationId xmlns:p14="http://schemas.microsoft.com/office/powerpoint/2010/main" val="92056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D20604-4D5B-45B3-BEE2-593D85E1C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" y="324238"/>
            <a:ext cx="12047619" cy="6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6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69A6A6-232F-4CD2-B2FE-CB049BE66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" y="348047"/>
            <a:ext cx="12047619" cy="6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2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AA73D5-2129-4B0A-8705-F24E49E59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" y="486143"/>
            <a:ext cx="12057143" cy="5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5164D2-ABD8-4914-819A-1AE5191DB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" y="462333"/>
            <a:ext cx="12047619" cy="59333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6D049DA-E595-44F0-BB6B-94ABAE715F54}"/>
              </a:ext>
            </a:extLst>
          </p:cNvPr>
          <p:cNvSpPr/>
          <p:nvPr/>
        </p:nvSpPr>
        <p:spPr>
          <a:xfrm>
            <a:off x="726989" y="3756454"/>
            <a:ext cx="6822989" cy="2347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05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C1D682-5361-433B-BB3C-49CFA5B13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" y="343285"/>
            <a:ext cx="12047619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0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129CF71-DEC7-493E-861A-7DFBB810E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2" y="548047"/>
            <a:ext cx="12038095" cy="5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1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67</Words>
  <Application>Microsoft Office PowerPoint</Application>
  <PresentationFormat>宽屏</PresentationFormat>
  <Paragraphs>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陶子扬</dc:creator>
  <cp:lastModifiedBy>陶子扬</cp:lastModifiedBy>
  <cp:revision>26</cp:revision>
  <dcterms:created xsi:type="dcterms:W3CDTF">2022-05-27T02:33:59Z</dcterms:created>
  <dcterms:modified xsi:type="dcterms:W3CDTF">2022-05-30T01:45:24Z</dcterms:modified>
</cp:coreProperties>
</file>